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57" r:id="rId5"/>
    <p:sldId id="258" r:id="rId6"/>
    <p:sldId id="259" r:id="rId7"/>
    <p:sldId id="266" r:id="rId8"/>
    <p:sldId id="260" r:id="rId9"/>
    <p:sldId id="268" r:id="rId10"/>
    <p:sldId id="261" r:id="rId11"/>
    <p:sldId id="262" r:id="rId12"/>
    <p:sldId id="263" r:id="rId13"/>
    <p:sldId id="267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94B-CF21-4C86-85AA-CEFA336C2D09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9BEB-6208-4001-BE31-581D43F37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91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94B-CF21-4C86-85AA-CEFA336C2D09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9BEB-6208-4001-BE31-581D43F37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9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94B-CF21-4C86-85AA-CEFA336C2D09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9BEB-6208-4001-BE31-581D43F37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79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94B-CF21-4C86-85AA-CEFA336C2D09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9BEB-6208-4001-BE31-581D43F37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091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94B-CF21-4C86-85AA-CEFA336C2D09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9BEB-6208-4001-BE31-581D43F37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269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94B-CF21-4C86-85AA-CEFA336C2D09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9BEB-6208-4001-BE31-581D43F37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761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94B-CF21-4C86-85AA-CEFA336C2D09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9BEB-6208-4001-BE31-581D43F37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77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94B-CF21-4C86-85AA-CEFA336C2D09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9BEB-6208-4001-BE31-581D43F37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171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94B-CF21-4C86-85AA-CEFA336C2D09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9BEB-6208-4001-BE31-581D43F37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264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94B-CF21-4C86-85AA-CEFA336C2D09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9BEB-6208-4001-BE31-581D43F37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816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894B-CF21-4C86-85AA-CEFA336C2D09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9BEB-6208-4001-BE31-581D43F37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45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0894B-CF21-4C86-85AA-CEFA336C2D09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39BEB-6208-4001-BE31-581D43F371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2075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82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6740" y="3338512"/>
            <a:ext cx="4678017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Инструкция по развёртыванию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31226" y="1825625"/>
            <a:ext cx="502257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effectLst/>
              </a:rPr>
              <a:t>Перед развёртыванием сервера необходимо иметь: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err="1" smtClean="0">
                <a:solidFill>
                  <a:schemeClr val="bg1"/>
                </a:solidFill>
              </a:rPr>
              <a:t>Docker</a:t>
            </a:r>
            <a:r>
              <a:rPr lang="ru-RU" dirty="0" smtClean="0">
                <a:solidFill>
                  <a:schemeClr val="bg1"/>
                </a:solidFill>
              </a:rPr>
              <a:t> версии 3.7;</a:t>
            </a:r>
          </a:p>
          <a:p>
            <a:r>
              <a:rPr lang="ru-RU" dirty="0" err="1" smtClean="0">
                <a:solidFill>
                  <a:schemeClr val="bg1"/>
                </a:solidFill>
              </a:rPr>
              <a:t>Make</a:t>
            </a:r>
            <a:r>
              <a:rPr lang="ru-RU" dirty="0" smtClean="0">
                <a:solidFill>
                  <a:schemeClr val="bg1"/>
                </a:solidFill>
              </a:rPr>
              <a:t> не ниже версии 4.0.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Для развёртывания приложения необходимо в </a:t>
            </a:r>
            <a:r>
              <a:rPr lang="ru-RU" dirty="0" err="1" smtClean="0">
                <a:solidFill>
                  <a:schemeClr val="bg1"/>
                </a:solidFill>
              </a:rPr>
              <a:t>репозитории</a:t>
            </a:r>
            <a:r>
              <a:rPr lang="ru-RU" dirty="0" smtClean="0">
                <a:solidFill>
                  <a:schemeClr val="bg1"/>
                </a:solidFill>
              </a:rPr>
              <a:t>: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Зайти в папку </a:t>
            </a:r>
            <a:r>
              <a:rPr lang="ru-RU" dirty="0" err="1" smtClean="0">
                <a:solidFill>
                  <a:schemeClr val="bg1"/>
                </a:solidFill>
              </a:rPr>
              <a:t>apps</a:t>
            </a:r>
            <a:r>
              <a:rPr lang="ru-RU" dirty="0" smtClean="0">
                <a:solidFill>
                  <a:schemeClr val="bg1"/>
                </a:solidFill>
              </a:rPr>
              <a:t>/</a:t>
            </a:r>
            <a:r>
              <a:rPr lang="ru-RU" dirty="0" err="1" smtClean="0">
                <a:solidFill>
                  <a:schemeClr val="bg1"/>
                </a:solidFill>
              </a:rPr>
              <a:t>api</a:t>
            </a:r>
            <a:r>
              <a:rPr lang="ru-RU" dirty="0" smtClean="0">
                <a:solidFill>
                  <a:schemeClr val="bg1"/>
                </a:solidFill>
              </a:rPr>
              <a:t>;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Выполнить команду "</a:t>
            </a:r>
            <a:r>
              <a:rPr lang="ru-RU" dirty="0" err="1" smtClean="0">
                <a:solidFill>
                  <a:schemeClr val="bg1"/>
                </a:solidFill>
              </a:rPr>
              <a:t>make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 err="1" smtClean="0">
                <a:solidFill>
                  <a:schemeClr val="bg1"/>
                </a:solidFill>
              </a:rPr>
              <a:t>server</a:t>
            </a:r>
            <a:r>
              <a:rPr lang="ru-RU" dirty="0" smtClean="0">
                <a:solidFill>
                  <a:schemeClr val="bg1"/>
                </a:solidFill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3418929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8261" y="3203575"/>
            <a:ext cx="4966252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Ссылка на </a:t>
            </a:r>
            <a:r>
              <a:rPr lang="en-US" dirty="0" smtClean="0">
                <a:solidFill>
                  <a:schemeClr val="bg1"/>
                </a:solidFill>
              </a:rPr>
              <a:t>README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36904" y="1690688"/>
            <a:ext cx="5022574" cy="4351338"/>
          </a:xfrm>
        </p:spPr>
        <p:txBody>
          <a:bodyPr anchor="ctr"/>
          <a:lstStyle/>
          <a:p>
            <a:r>
              <a:rPr lang="en-US" dirty="0" smtClean="0">
                <a:solidFill>
                  <a:schemeClr val="bg1"/>
                </a:solidFill>
              </a:rPr>
              <a:t>https://git.codenrock.com/kokoc-2023/cnrprod-team-58254/activity-and-charity/-/blob/main/README.md?ref_type=heads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237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2974" y="3239121"/>
            <a:ext cx="4406348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Дополнительный функционал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44562" y="1944895"/>
            <a:ext cx="7347438" cy="4913105"/>
          </a:xfrm>
        </p:spPr>
        <p:txBody>
          <a:bodyPr anchor="ctr">
            <a:normAutofit lnSpcReduction="1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Возможность чтения с помощью </a:t>
            </a:r>
            <a:r>
              <a:rPr lang="ru-RU" dirty="0" err="1" smtClean="0">
                <a:solidFill>
                  <a:schemeClr val="bg1"/>
                </a:solidFill>
              </a:rPr>
              <a:t>nfc</a:t>
            </a:r>
            <a:r>
              <a:rPr lang="ru-RU" dirty="0" smtClean="0">
                <a:solidFill>
                  <a:schemeClr val="bg1"/>
                </a:solidFill>
              </a:rPr>
              <a:t> тегов благотворительных организаций, шифрование локальной базы данных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Возможность сотруднику самому делать взносы в благотворительные фонды. Если использовать эту возможность, то можно сделать и вариацию взнос/ставка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</a:t>
            </a:r>
            <a:r>
              <a:rPr lang="ru-RU" dirty="0" smtClean="0">
                <a:solidFill>
                  <a:schemeClr val="bg1"/>
                </a:solidFill>
              </a:rPr>
              <a:t>озможность обменивать любую активность на баллы, возможность смотреть и делать онлайн видео-тренировки, отслеживать свои физические данные и смотреть </a:t>
            </a:r>
            <a:r>
              <a:rPr lang="ru-RU" dirty="0" smtClean="0">
                <a:solidFill>
                  <a:schemeClr val="bg1"/>
                </a:solidFill>
              </a:rPr>
              <a:t>статистику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Возможность организовывать пробежки с коллегами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893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27" y="2973111"/>
            <a:ext cx="5542721" cy="1325563"/>
          </a:xfrm>
          <a:noFill/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Идеи для расширения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56680" y="1580322"/>
            <a:ext cx="5735320" cy="5277678"/>
          </a:xfrm>
        </p:spPr>
        <p:txBody>
          <a:bodyPr anchor="ctr">
            <a:normAutofit lnSpcReduction="1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Использование </a:t>
            </a:r>
            <a:r>
              <a:rPr lang="en-US" dirty="0" smtClean="0">
                <a:solidFill>
                  <a:schemeClr val="bg1"/>
                </a:solidFill>
              </a:rPr>
              <a:t>ML </a:t>
            </a:r>
            <a:r>
              <a:rPr lang="ru-RU" dirty="0" smtClean="0">
                <a:solidFill>
                  <a:schemeClr val="bg1"/>
                </a:solidFill>
              </a:rPr>
              <a:t>для анализа активности на видео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Подключение по фитнес-браслету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Привлечение спортивных партнёров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Реализация скоростной передачи данных через веб-сокеты</a:t>
            </a:r>
          </a:p>
          <a:p>
            <a:r>
              <a:rPr lang="ru-RU" dirty="0" err="1" smtClean="0">
                <a:solidFill>
                  <a:schemeClr val="bg1"/>
                </a:solidFill>
              </a:rPr>
              <a:t>Инклюзивность</a:t>
            </a:r>
            <a:r>
              <a:rPr lang="ru-RU" dirty="0" smtClean="0">
                <a:solidFill>
                  <a:schemeClr val="bg1"/>
                </a:solidFill>
              </a:rPr>
              <a:t> (адаптация для слабовидящих, слабослышащих)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Использование </a:t>
            </a:r>
            <a:r>
              <a:rPr lang="en-US" dirty="0" smtClean="0">
                <a:solidFill>
                  <a:schemeClr val="bg1"/>
                </a:solidFill>
              </a:rPr>
              <a:t>reverse-proxy </a:t>
            </a:r>
            <a:r>
              <a:rPr lang="ru-RU" dirty="0" smtClean="0">
                <a:solidFill>
                  <a:schemeClr val="bg1"/>
                </a:solidFill>
              </a:rPr>
              <a:t>на сервере для повышения безопасности</a:t>
            </a:r>
          </a:p>
        </p:txBody>
      </p:sp>
    </p:spTree>
    <p:extLst>
      <p:ext uri="{BB962C8B-B14F-4D97-AF65-F5344CB8AC3E}">
        <p14:creationId xmlns:p14="http://schemas.microsoft.com/office/powerpoint/2010/main" val="4158927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7348" y="2859642"/>
            <a:ext cx="5781261" cy="1325563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Демонстрация работы приложения сотрудника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сотрудник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18232" y="1795587"/>
            <a:ext cx="2202180" cy="4779236"/>
          </a:xfrm>
        </p:spPr>
      </p:pic>
    </p:spTree>
    <p:extLst>
      <p:ext uri="{BB962C8B-B14F-4D97-AF65-F5344CB8AC3E}">
        <p14:creationId xmlns:p14="http://schemas.microsoft.com/office/powerpoint/2010/main" val="421035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65982" y="2972973"/>
            <a:ext cx="7311887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Демонстрация работы приложения администратора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админка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9058" y="1460085"/>
            <a:ext cx="2005013" cy="4351338"/>
          </a:xfrm>
        </p:spPr>
      </p:pic>
    </p:spTree>
    <p:extLst>
      <p:ext uri="{BB962C8B-B14F-4D97-AF65-F5344CB8AC3E}">
        <p14:creationId xmlns:p14="http://schemas.microsoft.com/office/powerpoint/2010/main" val="209915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386"/>
            <a:ext cx="12192000" cy="688477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048000" y="172084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4100"/>
            <a:ext cx="8397240" cy="407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2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2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68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72060" y="3197248"/>
            <a:ext cx="3326296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Архитектура приложения 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13" y="1709526"/>
            <a:ext cx="7948500" cy="43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6131" y="2950196"/>
            <a:ext cx="5274365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Ссылка на приложения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60774" y="1690688"/>
            <a:ext cx="5493026" cy="1791335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effectLst/>
              </a:rPr>
              <a:t>Ссылка на </a:t>
            </a:r>
            <a:r>
              <a:rPr lang="ru-RU" dirty="0" err="1" smtClean="0">
                <a:solidFill>
                  <a:schemeClr val="bg1"/>
                </a:solidFill>
                <a:effectLst/>
              </a:rPr>
              <a:t>google</a:t>
            </a:r>
            <a:r>
              <a:rPr lang="ru-RU" dirty="0" smtClean="0">
                <a:solidFill>
                  <a:schemeClr val="bg1"/>
                </a:solidFill>
                <a:effectLst/>
              </a:rPr>
              <a:t> </a:t>
            </a:r>
            <a:r>
              <a:rPr lang="ru-RU" dirty="0" err="1" smtClean="0">
                <a:solidFill>
                  <a:schemeClr val="bg1"/>
                </a:solidFill>
                <a:effectLst/>
              </a:rPr>
              <a:t>disk</a:t>
            </a:r>
            <a:r>
              <a:rPr lang="ru-RU" dirty="0" smtClean="0">
                <a:solidFill>
                  <a:schemeClr val="bg1"/>
                </a:solidFill>
                <a:effectLst/>
              </a:rPr>
              <a:t> с демонстрацией приложения и файло</a:t>
            </a:r>
            <a:r>
              <a:rPr lang="ru-RU" dirty="0" smtClean="0">
                <a:solidFill>
                  <a:schemeClr val="bg1"/>
                </a:solidFill>
              </a:rPr>
              <a:t>м для запуска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975" y="3612978"/>
            <a:ext cx="2607286" cy="264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45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0208" y="2293315"/>
            <a:ext cx="3087757" cy="2228988"/>
          </a:xfrm>
          <a:noFill/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Алгоритм просчёта баллов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929809" y="1014480"/>
            <a:ext cx="6082748" cy="554534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Бег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  <a:r>
              <a:rPr lang="ru-RU" sz="2800" dirty="0" smtClean="0">
                <a:solidFill>
                  <a:schemeClr val="bg1"/>
                </a:solidFill>
              </a:rPr>
              <a:t> (</a:t>
            </a:r>
            <a:r>
              <a:rPr lang="ru-RU" sz="2800" dirty="0">
                <a:solidFill>
                  <a:schemeClr val="bg1"/>
                </a:solidFill>
              </a:rPr>
              <a:t>коэффициент значимости</a:t>
            </a:r>
            <a:r>
              <a:rPr lang="ru-RU" sz="2800" dirty="0" smtClean="0">
                <a:solidFill>
                  <a:schemeClr val="bg1"/>
                </a:solidFill>
              </a:rPr>
              <a:t>) * вес * (расстояние в километрах)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Ходьба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  <a:r>
              <a:rPr lang="ru-RU" sz="2800" dirty="0" smtClean="0">
                <a:solidFill>
                  <a:schemeClr val="bg1"/>
                </a:solidFill>
              </a:rPr>
              <a:t>(коэффициент значимости) </a:t>
            </a:r>
            <a:r>
              <a:rPr lang="ru-RU" sz="2800" dirty="0">
                <a:solidFill>
                  <a:schemeClr val="bg1"/>
                </a:solidFill>
              </a:rPr>
              <a:t>* вес </a:t>
            </a:r>
            <a:r>
              <a:rPr lang="ru-RU" sz="2800" dirty="0" smtClean="0">
                <a:solidFill>
                  <a:schemeClr val="bg1"/>
                </a:solidFill>
              </a:rPr>
              <a:t>* (расстояние в километрах)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Тренировка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  <a:r>
              <a:rPr lang="ru-RU" sz="2800" dirty="0" smtClean="0">
                <a:solidFill>
                  <a:schemeClr val="bg1"/>
                </a:solidFill>
              </a:rPr>
              <a:t>(</a:t>
            </a:r>
            <a:r>
              <a:rPr lang="ru-RU" sz="2800" dirty="0">
                <a:solidFill>
                  <a:schemeClr val="bg1"/>
                </a:solidFill>
              </a:rPr>
              <a:t>коэффициент значимости</a:t>
            </a:r>
            <a:r>
              <a:rPr lang="ru-RU" sz="2800" dirty="0" smtClean="0">
                <a:solidFill>
                  <a:schemeClr val="bg1"/>
                </a:solidFill>
              </a:rPr>
              <a:t>) * время * (вес + количество сожжённых калорий)</a:t>
            </a:r>
            <a:r>
              <a:rPr lang="en-US" sz="2800" dirty="0" smtClean="0">
                <a:solidFill>
                  <a:schemeClr val="bg1"/>
                </a:solidFill>
              </a:rPr>
              <a:t> / 100</a:t>
            </a:r>
            <a:r>
              <a:rPr lang="ru-RU" sz="2800" dirty="0" smtClean="0">
                <a:solidFill>
                  <a:schemeClr val="bg1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Велосипед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  <a:r>
              <a:rPr lang="ru-RU" sz="2800" dirty="0" smtClean="0">
                <a:solidFill>
                  <a:schemeClr val="bg1"/>
                </a:solidFill>
              </a:rPr>
              <a:t>(</a:t>
            </a:r>
            <a:r>
              <a:rPr lang="ru-RU" sz="2800" dirty="0">
                <a:solidFill>
                  <a:schemeClr val="bg1"/>
                </a:solidFill>
              </a:rPr>
              <a:t>коэффициент значимости</a:t>
            </a:r>
            <a:r>
              <a:rPr lang="ru-RU" sz="2800" dirty="0" smtClean="0">
                <a:solidFill>
                  <a:schemeClr val="bg1"/>
                </a:solidFill>
              </a:rPr>
              <a:t>) * (вес человека + вес велосипеда) * </a:t>
            </a:r>
            <a:r>
              <a:rPr lang="ru-RU" sz="2800" dirty="0">
                <a:solidFill>
                  <a:schemeClr val="bg1"/>
                </a:solidFill>
              </a:rPr>
              <a:t>(расстояние в километрах)</a:t>
            </a:r>
            <a:endParaRPr lang="ru-RU" sz="28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dirty="0" err="1" smtClean="0">
                <a:solidFill>
                  <a:schemeClr val="bg1"/>
                </a:solidFill>
              </a:rPr>
              <a:t>Кастомная</a:t>
            </a:r>
            <a:r>
              <a:rPr lang="ru-RU" sz="2800" dirty="0" smtClean="0">
                <a:solidFill>
                  <a:schemeClr val="bg1"/>
                </a:solidFill>
              </a:rPr>
              <a:t> тренировка</a:t>
            </a:r>
            <a:r>
              <a:rPr lang="en-US" sz="2800" dirty="0" smtClean="0">
                <a:solidFill>
                  <a:schemeClr val="bg1"/>
                </a:solidFill>
              </a:rPr>
              <a:t>: (</a:t>
            </a:r>
            <a:r>
              <a:rPr lang="ru-RU" sz="2800" dirty="0" smtClean="0">
                <a:solidFill>
                  <a:schemeClr val="bg1"/>
                </a:solidFill>
              </a:rPr>
              <a:t>коэффициент значимости) </a:t>
            </a:r>
            <a:r>
              <a:rPr lang="en-US" sz="2800" dirty="0" smtClean="0">
                <a:solidFill>
                  <a:schemeClr val="bg1"/>
                </a:solidFill>
              </a:rPr>
              <a:t>* </a:t>
            </a:r>
            <a:r>
              <a:rPr lang="ru-RU" sz="2800" smtClean="0">
                <a:solidFill>
                  <a:schemeClr val="bg1"/>
                </a:solidFill>
              </a:rPr>
              <a:t>(длительность тренировки)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3835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249</Words>
  <Application>Microsoft Office PowerPoint</Application>
  <PresentationFormat>Широкоэкранный</PresentationFormat>
  <Paragraphs>32</Paragraphs>
  <Slides>13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Презентация PowerPoint</vt:lpstr>
      <vt:lpstr>Демонстрация работы приложения сотрудника</vt:lpstr>
      <vt:lpstr>Демонстрация работы приложения администратора</vt:lpstr>
      <vt:lpstr>Презентация PowerPoint</vt:lpstr>
      <vt:lpstr>Презентация PowerPoint</vt:lpstr>
      <vt:lpstr>Презентация PowerPoint</vt:lpstr>
      <vt:lpstr>Архитектура приложения </vt:lpstr>
      <vt:lpstr>Ссылка на приложения</vt:lpstr>
      <vt:lpstr>Алгоритм просчёта баллов</vt:lpstr>
      <vt:lpstr>Инструкция по развёртыванию</vt:lpstr>
      <vt:lpstr>Ссылка на README</vt:lpstr>
      <vt:lpstr>Дополнительный функционал</vt:lpstr>
      <vt:lpstr>Идеи для расширения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Максуд Сайдходжаев</dc:creator>
  <cp:lastModifiedBy>Максуд Сайдходжаев</cp:lastModifiedBy>
  <cp:revision>21</cp:revision>
  <dcterms:created xsi:type="dcterms:W3CDTF">2023-10-01T10:20:58Z</dcterms:created>
  <dcterms:modified xsi:type="dcterms:W3CDTF">2023-10-01T15:44:18Z</dcterms:modified>
</cp:coreProperties>
</file>